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94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03.04.2014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03.04.2014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03.04.2014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03.04.2014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03.04.2014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03.04.2014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03.04.2014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03.04.2014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03.04.2014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03.04.2014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03.04.2014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03.04.2014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03.04.2014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shingle">
          <a:fgClr>
            <a:srgbClr val="F5F5F5"/>
          </a:fgClr>
          <a:bgClr>
            <a:srgbClr val="DDDDDD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5B106E36-FD25-4E2D-B0AA-010F637433A0}" type="datetimeFigureOut">
              <a:rPr lang="ru-RU" smtClean="0"/>
              <a:pPr/>
              <a:t>03.04.2014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188640"/>
            <a:ext cx="4176464" cy="12961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0,2 +0,01</a:t>
            </a:r>
            <a:endParaRPr lang="ru-RU" sz="4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72000" y="188640"/>
            <a:ext cx="4176464" cy="12961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0,38 – 0,16</a:t>
            </a:r>
            <a:endParaRPr lang="ru-RU" sz="4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1772816"/>
            <a:ext cx="4176464" cy="12961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3,7 + 0,8</a:t>
            </a:r>
            <a:endParaRPr lang="ru-RU" sz="4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72000" y="1772816"/>
            <a:ext cx="4176464" cy="12961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0,3 · 5</a:t>
            </a:r>
            <a:endParaRPr lang="ru-RU" sz="4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1520" y="3356992"/>
            <a:ext cx="4176464" cy="12961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4,2 : 7</a:t>
            </a:r>
            <a:endParaRPr lang="ru-RU" sz="4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644008" y="3356992"/>
            <a:ext cx="4176464" cy="12961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 – 0,7</a:t>
            </a:r>
            <a:endParaRPr lang="ru-RU" sz="4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51520" y="5013176"/>
            <a:ext cx="4176464" cy="12961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0,08 · 100</a:t>
            </a:r>
            <a:endParaRPr lang="ru-RU" sz="4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644008" y="5013176"/>
            <a:ext cx="4176464" cy="12961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37 : 100</a:t>
            </a:r>
            <a:endParaRPr lang="ru-RU" sz="4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theme/theme1.xml><?xml version="1.0" encoding="utf-8"?>
<a:theme xmlns:a="http://schemas.openxmlformats.org/drawingml/2006/main" name="Тема16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Тема16</Template>
  <TotalTime>0</TotalTime>
  <Words>24</Words>
  <Application>Microsoft Office PowerPoint</Application>
  <PresentationFormat>Экран (4:3)</PresentationFormat>
  <Paragraphs>8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Тема16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Мариша</dc:creator>
  <cp:lastModifiedBy>Минина</cp:lastModifiedBy>
  <cp:revision>1</cp:revision>
  <dcterms:created xsi:type="dcterms:W3CDTF">2014-04-03T18:59:59Z</dcterms:created>
  <dcterms:modified xsi:type="dcterms:W3CDTF">2014-04-03T19:06:04Z</dcterms:modified>
</cp:coreProperties>
</file>